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4" r:id="rId4"/>
    <p:sldId id="261" r:id="rId5"/>
    <p:sldId id="263" r:id="rId6"/>
    <p:sldId id="265" r:id="rId7"/>
    <p:sldId id="267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8F15E7-E975-8641-020F-E165E7904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17521F6-7ED8-C2A9-9E8C-C250E8D91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B897AE-EF0E-4BBE-B5FB-E3094DE08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2E3B-8592-43EE-9397-C37EA7A579B4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9DE610-A6D4-3B33-2370-0864C00EA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062901-0F9B-FE37-BE5D-A6F1946C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83AF-7B24-40DD-BCD7-8E65C419F3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90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AC03E9-0162-FF55-528D-4FE112A89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54129B3-61EB-60BD-DA7A-18CF5D662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5B0599-7B0C-91A0-1FCA-255640B6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2E3B-8592-43EE-9397-C37EA7A579B4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6893D1-5005-11B9-8474-EFDA33B16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73A402-9F9D-6739-C353-D210D07B7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83AF-7B24-40DD-BCD7-8E65C419F3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113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CC90E60-8B1D-5453-0E44-3CABBA082E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2107B7D-C9A4-78E0-4DB6-A8F6B260D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DFE4FE-E29E-5D54-B024-94F774E48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2E3B-8592-43EE-9397-C37EA7A579B4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1CCCA3-458C-3F70-5C15-600A87C01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71285C-FB6A-F6AD-9DBB-8D56CD0E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83AF-7B24-40DD-BCD7-8E65C419F3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4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C5A441-F68F-C8C5-3713-89C4AB64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CAD4CB-5B50-2F22-9172-9FCDAB4D4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85879D-E52D-9958-B87A-7D320640B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2E3B-8592-43EE-9397-C37EA7A579B4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BB9147-71C5-57BA-97D8-9C8B0AB6F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199F13-4D95-094A-E24D-B67B23615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83AF-7B24-40DD-BCD7-8E65C419F3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498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DF18C4-3DE2-518C-1090-A4B9936BA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033AD8-E18F-EB55-EC5C-8AD2F19EF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34DC2F-5423-6F2B-F401-7B6DDA0D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2E3B-8592-43EE-9397-C37EA7A579B4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FA19F4-8FF6-1997-561F-1F94AB8F1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6C3CF6-963E-4257-DE99-2AA73355D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83AF-7B24-40DD-BCD7-8E65C419F3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729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CE1955-E251-7CC1-2BE6-858D11CFB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7A5B46-F229-A187-749E-8E189AECF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C430DA4-65CB-2E05-674D-2F3D81963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ED0658-407C-700E-297C-FF32DD504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2E3B-8592-43EE-9397-C37EA7A579B4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C84A617-C3CD-199F-DD88-663C228F3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2D1492-5B7A-7E5B-90AB-6A528494D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83AF-7B24-40DD-BCD7-8E65C419F3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141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8E385C-D695-6A34-3C8E-733382F35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199F6F-08C2-457E-5483-44501C755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6AA0EAF-22EF-FD1D-85F6-B4645E31D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B9DA2B8-7B38-3C47-D3B6-060AD23091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8243E11-9D89-3DBD-7190-CF82711DAD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DDE8F6D-A0F3-751E-92F1-BA67B75F5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2E3B-8592-43EE-9397-C37EA7A579B4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507E4BA-C970-DCFB-40FE-11659B435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1203594-1547-87DB-1193-BC98EF1CD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83AF-7B24-40DD-BCD7-8E65C419F3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28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F54746-B661-6154-DB28-7AF6B466F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15FA0BC-FF78-05CE-1DA9-7BC944A34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2E3B-8592-43EE-9397-C37EA7A579B4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85A48E4-4090-3076-3741-F99D5E457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E69E29-CD2C-21F1-7E9F-287718321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83AF-7B24-40DD-BCD7-8E65C419F3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41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D979933-3073-16F1-A192-73AA40C02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2E3B-8592-43EE-9397-C37EA7A579B4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C4B9580-3BF9-5344-54B6-7E3AEF6F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9529D4-2182-E87A-2DF9-4D3BFDA01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83AF-7B24-40DD-BCD7-8E65C419F3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897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F2B47B-E7EB-B227-418D-73B4B3C02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31B043-37D2-7143-368A-A6BDE577F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3562DC7-A288-4418-1742-1AA5F50AC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BE39A1-F76D-49CB-1BE1-80CBC784D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2E3B-8592-43EE-9397-C37EA7A579B4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AEFDC9-45B3-DA34-BDA0-C9097E224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B9F03C-7315-9D85-A5C3-40C5B0FAA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83AF-7B24-40DD-BCD7-8E65C419F3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807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81E4A8-E96A-9A83-2FC2-58C5AB38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A02FCCB-6FD5-994C-02F6-0879E937EC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97DDA6-C565-1127-609F-FDB4499CA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C0AD1E-AAD9-E469-A8C9-7D1D0EB50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2E3B-8592-43EE-9397-C37EA7A579B4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DE687E-018C-0777-7963-50BCB2746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E84AB5B-ACF4-E26E-FC8A-48B43389C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83AF-7B24-40DD-BCD7-8E65C419F3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54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BF7D376-95A7-8647-3B2A-FD10F888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A206B2-8188-9CC2-F9A1-BC997AE7D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0AA58A-12F4-DDBD-6EA4-D3B11F2D4B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A2E3B-8592-43EE-9397-C37EA7A579B4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52B81F-EFFD-A653-D7B7-E76874B3B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A35E72-2BF3-A830-9D2A-2337AB25F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683AF-7B24-40DD-BCD7-8E65C419F3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53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3BB2CF9-D724-4031-A3C8-46C9654DD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AEB07-A1FC-48B8-9B97-85A3EAFEF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8712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799B0C9-1073-5DCF-CBAF-074ADF2DB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1087627"/>
            <a:ext cx="11043458" cy="3338069"/>
          </a:xfrm>
        </p:spPr>
        <p:txBody>
          <a:bodyPr anchor="ctr">
            <a:normAutofit/>
          </a:bodyPr>
          <a:lstStyle/>
          <a:p>
            <a:pPr algn="l"/>
            <a:r>
              <a:rPr lang="fr-FR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RIVIERAS LEISURE CLOTHES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3C54CB2-E69B-3278-C7F1-19F542955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60" y="5095701"/>
            <a:ext cx="11043458" cy="1197034"/>
          </a:xfrm>
        </p:spPr>
        <p:txBody>
          <a:bodyPr anchor="ctr">
            <a:normAutofit/>
          </a:bodyPr>
          <a:lstStyle/>
          <a:p>
            <a:pPr algn="l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SS23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C558B0-E15A-4439-964A-E116796B9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677" y="2081322"/>
            <a:ext cx="239982" cy="1340860"/>
            <a:chOff x="51677" y="2081322"/>
            <a:chExt cx="239982" cy="1340860"/>
          </a:xfrm>
        </p:grpSpPr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6ED30F7C-0B80-4AF3-ABE5-6AB701D38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1129" y="265108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59">
              <a:extLst>
                <a:ext uri="{FF2B5EF4-FFF2-40B4-BE49-F238E27FC236}">
                  <a16:creationId xmlns:a16="http://schemas.microsoft.com/office/drawing/2014/main" id="{F22687A1-9733-486E-BD02-80578A0CE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624" y="265108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B01704A8-E938-423E-9FDB-9519D24E31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1129" y="250896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9">
              <a:extLst>
                <a:ext uri="{FF2B5EF4-FFF2-40B4-BE49-F238E27FC236}">
                  <a16:creationId xmlns:a16="http://schemas.microsoft.com/office/drawing/2014/main" id="{191149B4-3CAD-451F-AB8D-1ED6D7D02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624" y="250896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313271C8-C4C3-4B25-8E1F-11C0693A42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1129" y="236685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59">
              <a:extLst>
                <a:ext uri="{FF2B5EF4-FFF2-40B4-BE49-F238E27FC236}">
                  <a16:creationId xmlns:a16="http://schemas.microsoft.com/office/drawing/2014/main" id="{3228CA6D-E75C-45B5-A1B7-5E02CAE02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624" y="236685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E3FDE651-896B-49A5-B70C-19B54EC13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1129" y="222473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59">
              <a:extLst>
                <a:ext uri="{FF2B5EF4-FFF2-40B4-BE49-F238E27FC236}">
                  <a16:creationId xmlns:a16="http://schemas.microsoft.com/office/drawing/2014/main" id="{C409F776-BA43-44E6-A22A-151A5136F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624" y="222473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C846CA88-493D-4BC4-BD12-834B9CEF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1129" y="208262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D61E728B-8EC3-4C84-9150-06F5E7222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624" y="208262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4AAABEAB-E36B-4A29-9602-8F1AF3020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6879" y="336165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59">
              <a:extLst>
                <a:ext uri="{FF2B5EF4-FFF2-40B4-BE49-F238E27FC236}">
                  <a16:creationId xmlns:a16="http://schemas.microsoft.com/office/drawing/2014/main" id="{24F9C51E-864B-4E60-AF1D-E6A3098CA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0374" y="336165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0665AB40-0B54-4F21-B422-1F5C0EC05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6879" y="321953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D1B8FEAC-124D-4A04-8DC2-CD077ACE6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0374" y="321953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">
              <a:extLst>
                <a:ext uri="{FF2B5EF4-FFF2-40B4-BE49-F238E27FC236}">
                  <a16:creationId xmlns:a16="http://schemas.microsoft.com/office/drawing/2014/main" id="{87566BE2-5047-4786-BE92-E80643CF6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6879" y="307742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59">
              <a:extLst>
                <a:ext uri="{FF2B5EF4-FFF2-40B4-BE49-F238E27FC236}">
                  <a16:creationId xmlns:a16="http://schemas.microsoft.com/office/drawing/2014/main" id="{143C62C9-F75F-44C3-BFBE-1A3334146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0374" y="307742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E4E1C4B8-2FA9-4AED-B66D-595405B15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6879" y="293530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A494CA6A-0021-4D21-A5BF-05BE30B8A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0374" y="293530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AD5C6811-4EBA-49BA-AEA9-9A90CDC14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6879" y="279319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E9539E65-19A5-48E9-BCEA-DFA45E90F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0374" y="279319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F2C2511-1962-4C4B-BB77-3E0B893A8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92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1B0023-AE02-498E-AF35-E0BDC77BE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39912" y="73152"/>
            <a:ext cx="1178966" cy="232963"/>
            <a:chOff x="7763256" y="73152"/>
            <a:chExt cx="1178966" cy="232963"/>
          </a:xfrm>
        </p:grpSpPr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53806E12-E3AF-415B-912E-A7ADF55A3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E02F9BA6-17B4-4B27-8634-3BC8F0303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1CD143C8-7B6A-44C8-927F-C9B326BA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6570BF11-63B3-4602-BC94-B4D33A143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B6BE628C-83A8-447C-BAC5-0CB57FA51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A346C3AA-609E-4D9F-BF07-765787C54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F0BEFC87-1D0B-46DC-9D30-633EE50A1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7FD17961-08F4-41EC-BB9A-BC315C7B0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500E89C-B48B-41FA-96AD-3FE3E7941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8CE9C8A0-F795-41E7-B5D8-18CFDEA96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A381868D-890F-42D1-BD24-08C193D5F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B3382AF-FEB9-4C5F-8912-73BD1E5BC0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62ABBA1B-CBE6-4257-8585-AA9CDDCD8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E5D2E8A9-D318-4570-B2FA-74D1B6129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7A0E57FA-277E-440E-B625-F3F16E16D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E1137B2F-FDA3-4E48-BE8D-E8DB2A70D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4921F1AE-73F0-4FB5-AB7C-91C9FFEFE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1AA81F72-1A06-4D2B-8442-CCBC037F2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3602415E-3837-4177-BBEA-2FE825470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3AA77A58-1216-40CD-B3E9-A85199DF7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age 3" descr="Une image contenant plancher, mur, intérieur, personne&#10;&#10;Description générée automatiquement">
            <a:extLst>
              <a:ext uri="{FF2B5EF4-FFF2-40B4-BE49-F238E27FC236}">
                <a16:creationId xmlns:a16="http://schemas.microsoft.com/office/drawing/2014/main" id="{7D24B8BC-8397-1DA2-83A6-A40F87AB8C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9" r="1236" b="1"/>
          <a:stretch/>
        </p:blipFill>
        <p:spPr>
          <a:xfrm>
            <a:off x="2939877" y="218104"/>
            <a:ext cx="3929604" cy="61455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Image 6" descr="Une image contenant personne, plancher, intérieur, debout&#10;&#10;Description générée automatiquement">
            <a:extLst>
              <a:ext uri="{FF2B5EF4-FFF2-40B4-BE49-F238E27FC236}">
                <a16:creationId xmlns:a16="http://schemas.microsoft.com/office/drawing/2014/main" id="{CF09EBEB-5FDD-BD4B-BA75-ABF38638F5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3" r="1" b="1"/>
          <a:stretch/>
        </p:blipFill>
        <p:spPr>
          <a:xfrm>
            <a:off x="544303" y="1343979"/>
            <a:ext cx="3244003" cy="50732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86898897-C52D-32DC-87A2-8CBEDD498E75}"/>
              </a:ext>
            </a:extLst>
          </p:cNvPr>
          <p:cNvSpPr txBox="1"/>
          <p:nvPr/>
        </p:nvSpPr>
        <p:spPr>
          <a:xfrm>
            <a:off x="8442964" y="3155626"/>
            <a:ext cx="3444240" cy="2935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T-shirt maille A jaune </a:t>
            </a:r>
            <a:r>
              <a:rPr lang="en-US" b="1" dirty="0"/>
              <a:t>TS01A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Pantalon droit marine </a:t>
            </a:r>
            <a:r>
              <a:rPr lang="en-US" b="1" dirty="0"/>
              <a:t>P01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Blouson Gabardine ecru </a:t>
            </a:r>
            <a:r>
              <a:rPr lang="en-US" b="1" dirty="0"/>
              <a:t>BL02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76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50">
            <a:extLst>
              <a:ext uri="{FF2B5EF4-FFF2-40B4-BE49-F238E27FC236}">
                <a16:creationId xmlns:a16="http://schemas.microsoft.com/office/drawing/2014/main" id="{A94D83FB-F0FB-4E33-B1F7-1C142BE38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52">
            <a:extLst>
              <a:ext uri="{FF2B5EF4-FFF2-40B4-BE49-F238E27FC236}">
                <a16:creationId xmlns:a16="http://schemas.microsoft.com/office/drawing/2014/main" id="{CCE8EBD5-1AF0-42EE-A995-1F8E234E8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5266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54">
            <a:extLst>
              <a:ext uri="{FF2B5EF4-FFF2-40B4-BE49-F238E27FC236}">
                <a16:creationId xmlns:a16="http://schemas.microsoft.com/office/drawing/2014/main" id="{73B93534-E139-4FED-959C-E8DE310D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39912" y="73152"/>
            <a:ext cx="1178966" cy="232963"/>
            <a:chOff x="7763256" y="73152"/>
            <a:chExt cx="1178966" cy="232963"/>
          </a:xfrm>
        </p:grpSpPr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78E8C0E6-FEB6-44F1-88D1-46BEEDD02F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6">
              <a:extLst>
                <a:ext uri="{FF2B5EF4-FFF2-40B4-BE49-F238E27FC236}">
                  <a16:creationId xmlns:a16="http://schemas.microsoft.com/office/drawing/2014/main" id="{5FC37783-D58D-48BE-A119-9E18C8CE4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98286946-B9CA-4309-AC1D-A5FE0FB4B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458D890D-B127-48A3-9700-E794E5A0E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81FE5632-C9E9-46D1-B041-2B1550F47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6">
              <a:extLst>
                <a:ext uri="{FF2B5EF4-FFF2-40B4-BE49-F238E27FC236}">
                  <a16:creationId xmlns:a16="http://schemas.microsoft.com/office/drawing/2014/main" id="{6D0AD1D8-6370-4C9E-B9D1-1ED42B6CD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1C437D7E-FE00-4E7A-A5A5-A16AF03C98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739471C8-201F-404A-80C4-4D00A61A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6B4916E4-07CB-4149-9A7E-13F229057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BFA6BF19-12C5-492C-B79D-F2FE85850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E9DA3C25-831F-46F1-B82B-3DB8FF71E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A4B2B71-E020-43F5-9A48-2050035CE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4">
              <a:extLst>
                <a:ext uri="{FF2B5EF4-FFF2-40B4-BE49-F238E27FC236}">
                  <a16:creationId xmlns:a16="http://schemas.microsoft.com/office/drawing/2014/main" id="{D7CA394E-96E6-4748-A6AD-BA96B737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BB7D229B-120E-4D57-AE66-B918102F55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AB9D88F0-18F1-4869-82C0-F084EEEA9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9E194D5B-AD89-4054-B8F0-8246261F6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4">
              <a:extLst>
                <a:ext uri="{FF2B5EF4-FFF2-40B4-BE49-F238E27FC236}">
                  <a16:creationId xmlns:a16="http://schemas.microsoft.com/office/drawing/2014/main" id="{8DAB5358-55E2-4B12-A2BA-82E3BCA8E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2E4D424B-7FFC-41B8-B8F9-C04672857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4">
              <a:extLst>
                <a:ext uri="{FF2B5EF4-FFF2-40B4-BE49-F238E27FC236}">
                  <a16:creationId xmlns:a16="http://schemas.microsoft.com/office/drawing/2014/main" id="{A73B98CC-0D48-4E11-842E-C3BB1D5D0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6">
              <a:extLst>
                <a:ext uri="{FF2B5EF4-FFF2-40B4-BE49-F238E27FC236}">
                  <a16:creationId xmlns:a16="http://schemas.microsoft.com/office/drawing/2014/main" id="{003B09F2-41D1-4070-B57C-0247D1868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Image 5" descr="Une image contenant mur, personne, intérieur, debout&#10;&#10;Description générée automatiquement">
            <a:extLst>
              <a:ext uri="{FF2B5EF4-FFF2-40B4-BE49-F238E27FC236}">
                <a16:creationId xmlns:a16="http://schemas.microsoft.com/office/drawing/2014/main" id="{FDD5CCB7-3936-12D3-D6B6-E992B1040E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"/>
          <a:stretch/>
        </p:blipFill>
        <p:spPr>
          <a:xfrm>
            <a:off x="447170" y="161028"/>
            <a:ext cx="2805098" cy="4333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86898897-C52D-32DC-87A2-8CBEDD498E75}"/>
              </a:ext>
            </a:extLst>
          </p:cNvPr>
          <p:cNvSpPr txBox="1"/>
          <p:nvPr/>
        </p:nvSpPr>
        <p:spPr>
          <a:xfrm>
            <a:off x="8439913" y="2779776"/>
            <a:ext cx="3157728" cy="342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Chemise </a:t>
            </a:r>
            <a:r>
              <a:rPr lang="en-US" dirty="0" err="1"/>
              <a:t>ciel</a:t>
            </a:r>
            <a:r>
              <a:rPr lang="en-US" dirty="0"/>
              <a:t> à </a:t>
            </a:r>
            <a:r>
              <a:rPr lang="en-US" dirty="0" err="1"/>
              <a:t>bandes</a:t>
            </a:r>
            <a:r>
              <a:rPr lang="en-US" dirty="0"/>
              <a:t> </a:t>
            </a:r>
            <a:r>
              <a:rPr lang="en-US" b="1" dirty="0"/>
              <a:t>CH03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Pantalon </a:t>
            </a:r>
            <a:r>
              <a:rPr lang="en-US" dirty="0" err="1"/>
              <a:t>lin</a:t>
            </a:r>
            <a:r>
              <a:rPr lang="en-US" dirty="0"/>
              <a:t> </a:t>
            </a:r>
            <a:r>
              <a:rPr lang="en-US" dirty="0" err="1"/>
              <a:t>blanc</a:t>
            </a:r>
            <a:r>
              <a:rPr lang="en-US" dirty="0"/>
              <a:t> </a:t>
            </a:r>
            <a:r>
              <a:rPr lang="en-US" b="1" dirty="0"/>
              <a:t>P03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8066844-ACD6-49F0-8C33-D5691389B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 12" descr="Une image contenant mur, debout, homme, posant&#10;&#10;Description générée automatiquement">
            <a:extLst>
              <a:ext uri="{FF2B5EF4-FFF2-40B4-BE49-F238E27FC236}">
                <a16:creationId xmlns:a16="http://schemas.microsoft.com/office/drawing/2014/main" id="{2D99DC21-C57A-F8E7-EC5E-A1999D9F6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96" y="246888"/>
            <a:ext cx="3103360" cy="4313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Image 15" descr="Une image contenant plancher, intérieur, personne&#10;&#10;Description générée automatiquement">
            <a:extLst>
              <a:ext uri="{FF2B5EF4-FFF2-40B4-BE49-F238E27FC236}">
                <a16:creationId xmlns:a16="http://schemas.microsoft.com/office/drawing/2014/main" id="{281F6C3F-F9EE-D5D9-30A4-5461FFE61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40" y="2466266"/>
            <a:ext cx="3141184" cy="41882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71674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A1B0023-AE02-498E-AF35-E0BDC77BE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39912" y="73152"/>
            <a:ext cx="1178966" cy="232963"/>
            <a:chOff x="7763256" y="73152"/>
            <a:chExt cx="1178966" cy="232963"/>
          </a:xfrm>
        </p:grpSpPr>
        <p:sp>
          <p:nvSpPr>
            <p:cNvPr id="55" name="Rectangle 64">
              <a:extLst>
                <a:ext uri="{FF2B5EF4-FFF2-40B4-BE49-F238E27FC236}">
                  <a16:creationId xmlns:a16="http://schemas.microsoft.com/office/drawing/2014/main" id="{53806E12-E3AF-415B-912E-A7ADF55A3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6">
              <a:extLst>
                <a:ext uri="{FF2B5EF4-FFF2-40B4-BE49-F238E27FC236}">
                  <a16:creationId xmlns:a16="http://schemas.microsoft.com/office/drawing/2014/main" id="{E02F9BA6-17B4-4B27-8634-3BC8F0303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id="{1CD143C8-7B6A-44C8-927F-C9B326BA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6">
              <a:extLst>
                <a:ext uri="{FF2B5EF4-FFF2-40B4-BE49-F238E27FC236}">
                  <a16:creationId xmlns:a16="http://schemas.microsoft.com/office/drawing/2014/main" id="{6570BF11-63B3-4602-BC94-B4D33A143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4">
              <a:extLst>
                <a:ext uri="{FF2B5EF4-FFF2-40B4-BE49-F238E27FC236}">
                  <a16:creationId xmlns:a16="http://schemas.microsoft.com/office/drawing/2014/main" id="{B6BE628C-83A8-447C-BAC5-0CB57FA51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6">
              <a:extLst>
                <a:ext uri="{FF2B5EF4-FFF2-40B4-BE49-F238E27FC236}">
                  <a16:creationId xmlns:a16="http://schemas.microsoft.com/office/drawing/2014/main" id="{A346C3AA-609E-4D9F-BF07-765787C54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4">
              <a:extLst>
                <a:ext uri="{FF2B5EF4-FFF2-40B4-BE49-F238E27FC236}">
                  <a16:creationId xmlns:a16="http://schemas.microsoft.com/office/drawing/2014/main" id="{F0BEFC87-1D0B-46DC-9D30-633EE50A1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6">
              <a:extLst>
                <a:ext uri="{FF2B5EF4-FFF2-40B4-BE49-F238E27FC236}">
                  <a16:creationId xmlns:a16="http://schemas.microsoft.com/office/drawing/2014/main" id="{7FD17961-08F4-41EC-BB9A-BC315C7B0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4">
              <a:extLst>
                <a:ext uri="{FF2B5EF4-FFF2-40B4-BE49-F238E27FC236}">
                  <a16:creationId xmlns:a16="http://schemas.microsoft.com/office/drawing/2014/main" id="{A500E89C-B48B-41FA-96AD-3FE3E7941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6">
              <a:extLst>
                <a:ext uri="{FF2B5EF4-FFF2-40B4-BE49-F238E27FC236}">
                  <a16:creationId xmlns:a16="http://schemas.microsoft.com/office/drawing/2014/main" id="{8CE9C8A0-F795-41E7-B5D8-18CFDEA96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381868D-890F-42D1-BD24-08C193D5F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4B3382AF-FEB9-4C5F-8912-73BD1E5BC0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62ABBA1B-CBE6-4257-8585-AA9CDDCD8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6">
              <a:extLst>
                <a:ext uri="{FF2B5EF4-FFF2-40B4-BE49-F238E27FC236}">
                  <a16:creationId xmlns:a16="http://schemas.microsoft.com/office/drawing/2014/main" id="{E5D2E8A9-D318-4570-B2FA-74D1B6129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4">
              <a:extLst>
                <a:ext uri="{FF2B5EF4-FFF2-40B4-BE49-F238E27FC236}">
                  <a16:creationId xmlns:a16="http://schemas.microsoft.com/office/drawing/2014/main" id="{7A0E57FA-277E-440E-B625-F3F16E16D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6">
              <a:extLst>
                <a:ext uri="{FF2B5EF4-FFF2-40B4-BE49-F238E27FC236}">
                  <a16:creationId xmlns:a16="http://schemas.microsoft.com/office/drawing/2014/main" id="{E1137B2F-FDA3-4E48-BE8D-E8DB2A70D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4">
              <a:extLst>
                <a:ext uri="{FF2B5EF4-FFF2-40B4-BE49-F238E27FC236}">
                  <a16:creationId xmlns:a16="http://schemas.microsoft.com/office/drawing/2014/main" id="{4921F1AE-73F0-4FB5-AB7C-91C9FFEFE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6">
              <a:extLst>
                <a:ext uri="{FF2B5EF4-FFF2-40B4-BE49-F238E27FC236}">
                  <a16:creationId xmlns:a16="http://schemas.microsoft.com/office/drawing/2014/main" id="{1AA81F72-1A06-4D2B-8442-CCBC037F2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64">
              <a:extLst>
                <a:ext uri="{FF2B5EF4-FFF2-40B4-BE49-F238E27FC236}">
                  <a16:creationId xmlns:a16="http://schemas.microsoft.com/office/drawing/2014/main" id="{3602415E-3837-4177-BBEA-2FE825470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6">
              <a:extLst>
                <a:ext uri="{FF2B5EF4-FFF2-40B4-BE49-F238E27FC236}">
                  <a16:creationId xmlns:a16="http://schemas.microsoft.com/office/drawing/2014/main" id="{3AA77A58-1216-40CD-B3E9-A85199DF7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Image 10" descr="Une image contenant plancher, intérieur, personne, debout&#10;&#10;Description générée automatiquement">
            <a:extLst>
              <a:ext uri="{FF2B5EF4-FFF2-40B4-BE49-F238E27FC236}">
                <a16:creationId xmlns:a16="http://schemas.microsoft.com/office/drawing/2014/main" id="{4D451310-DF69-AD35-350C-5CFB5E4280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5" r="3079" b="1"/>
          <a:stretch/>
        </p:blipFill>
        <p:spPr>
          <a:xfrm>
            <a:off x="304796" y="513684"/>
            <a:ext cx="3566160" cy="5577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Image 12" descr="Une image contenant plancher&#10;&#10;Description générée automatiquement">
            <a:extLst>
              <a:ext uri="{FF2B5EF4-FFF2-40B4-BE49-F238E27FC236}">
                <a16:creationId xmlns:a16="http://schemas.microsoft.com/office/drawing/2014/main" id="{EEF84672-4DB4-9DE0-2DFB-DAF861BA0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685"/>
          <a:stretch/>
        </p:blipFill>
        <p:spPr>
          <a:xfrm>
            <a:off x="4228390" y="531074"/>
            <a:ext cx="3566160" cy="5577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86898897-C52D-32DC-87A2-8CBEDD498E75}"/>
              </a:ext>
            </a:extLst>
          </p:cNvPr>
          <p:cNvSpPr txBox="1"/>
          <p:nvPr/>
        </p:nvSpPr>
        <p:spPr>
          <a:xfrm>
            <a:off x="8442964" y="3155626"/>
            <a:ext cx="3444240" cy="2935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Chemise marine </a:t>
            </a:r>
            <a:r>
              <a:rPr lang="en-US"/>
              <a:t>doublée</a:t>
            </a:r>
            <a:r>
              <a:rPr lang="en-US" dirty="0"/>
              <a:t> </a:t>
            </a:r>
            <a:r>
              <a:rPr lang="en-US"/>
              <a:t>éponge</a:t>
            </a:r>
            <a:r>
              <a:rPr lang="en-US" dirty="0"/>
              <a:t> </a:t>
            </a:r>
            <a:r>
              <a:rPr lang="en-US" b="1" dirty="0"/>
              <a:t>CH08B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Chemise Sunset double </a:t>
            </a:r>
            <a:r>
              <a:rPr lang="en-US"/>
              <a:t>éponge</a:t>
            </a:r>
            <a:r>
              <a:rPr lang="en-US" dirty="0"/>
              <a:t> </a:t>
            </a:r>
            <a:r>
              <a:rPr lang="en-US" b="1" dirty="0"/>
              <a:t>CH08A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&amp; Short maillot ecru </a:t>
            </a:r>
            <a:r>
              <a:rPr lang="en-US" b="1" dirty="0"/>
              <a:t>MB01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64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49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51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53">
            <a:extLst>
              <a:ext uri="{FF2B5EF4-FFF2-40B4-BE49-F238E27FC236}">
                <a16:creationId xmlns:a16="http://schemas.microsoft.com/office/drawing/2014/main" id="{A41D73DD-160B-4885-A9CF-94EADD70D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55" name="Rectangle 64">
              <a:extLst>
                <a:ext uri="{FF2B5EF4-FFF2-40B4-BE49-F238E27FC236}">
                  <a16:creationId xmlns:a16="http://schemas.microsoft.com/office/drawing/2014/main" id="{163DBB78-4E4E-4B2A-B257-CD3C2408A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6">
              <a:extLst>
                <a:ext uri="{FF2B5EF4-FFF2-40B4-BE49-F238E27FC236}">
                  <a16:creationId xmlns:a16="http://schemas.microsoft.com/office/drawing/2014/main" id="{DD0F509B-05E7-42D0-9A4A-9BBA9ABA4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id="{FF4A0A03-6FCB-47AB-A889-ABEAF35DE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6">
              <a:extLst>
                <a:ext uri="{FF2B5EF4-FFF2-40B4-BE49-F238E27FC236}">
                  <a16:creationId xmlns:a16="http://schemas.microsoft.com/office/drawing/2014/main" id="{8A6A27D1-12E0-4FAD-8C16-8A32A4EF2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4">
              <a:extLst>
                <a:ext uri="{FF2B5EF4-FFF2-40B4-BE49-F238E27FC236}">
                  <a16:creationId xmlns:a16="http://schemas.microsoft.com/office/drawing/2014/main" id="{90BF3193-B4B0-4FDB-9734-8C9FABA53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6">
              <a:extLst>
                <a:ext uri="{FF2B5EF4-FFF2-40B4-BE49-F238E27FC236}">
                  <a16:creationId xmlns:a16="http://schemas.microsoft.com/office/drawing/2014/main" id="{AB0CFE0F-0383-4629-9009-F66B040A1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4">
              <a:extLst>
                <a:ext uri="{FF2B5EF4-FFF2-40B4-BE49-F238E27FC236}">
                  <a16:creationId xmlns:a16="http://schemas.microsoft.com/office/drawing/2014/main" id="{5C7EB065-8792-4BDB-9863-6F1BAA3C4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6">
              <a:extLst>
                <a:ext uri="{FF2B5EF4-FFF2-40B4-BE49-F238E27FC236}">
                  <a16:creationId xmlns:a16="http://schemas.microsoft.com/office/drawing/2014/main" id="{45ACE59D-97B6-4DD1-BB37-12C292F18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4">
              <a:extLst>
                <a:ext uri="{FF2B5EF4-FFF2-40B4-BE49-F238E27FC236}">
                  <a16:creationId xmlns:a16="http://schemas.microsoft.com/office/drawing/2014/main" id="{5F2AAD78-5862-44FE-AB92-AF713D5F1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6">
              <a:extLst>
                <a:ext uri="{FF2B5EF4-FFF2-40B4-BE49-F238E27FC236}">
                  <a16:creationId xmlns:a16="http://schemas.microsoft.com/office/drawing/2014/main" id="{C9BF96B3-92E5-4693-B918-69EDD8FD7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B9B69C3-A82A-4F4F-A3C4-9D2B5AFAD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ED3C38D4-9B11-4F5F-A279-1A30E0CFB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3100DDA4-8F42-4CB2-8921-3894F7BA0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6">
              <a:extLst>
                <a:ext uri="{FF2B5EF4-FFF2-40B4-BE49-F238E27FC236}">
                  <a16:creationId xmlns:a16="http://schemas.microsoft.com/office/drawing/2014/main" id="{A5936488-9C8D-40DA-BB04-6850F2235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4">
              <a:extLst>
                <a:ext uri="{FF2B5EF4-FFF2-40B4-BE49-F238E27FC236}">
                  <a16:creationId xmlns:a16="http://schemas.microsoft.com/office/drawing/2014/main" id="{1B9028EA-A394-4A9A-865A-E02D2D9AF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6">
              <a:extLst>
                <a:ext uri="{FF2B5EF4-FFF2-40B4-BE49-F238E27FC236}">
                  <a16:creationId xmlns:a16="http://schemas.microsoft.com/office/drawing/2014/main" id="{3E802313-55B4-481A-BFD3-000851BC8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4">
              <a:extLst>
                <a:ext uri="{FF2B5EF4-FFF2-40B4-BE49-F238E27FC236}">
                  <a16:creationId xmlns:a16="http://schemas.microsoft.com/office/drawing/2014/main" id="{708829DB-C817-49E6-9A68-CA180E94F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6">
              <a:extLst>
                <a:ext uri="{FF2B5EF4-FFF2-40B4-BE49-F238E27FC236}">
                  <a16:creationId xmlns:a16="http://schemas.microsoft.com/office/drawing/2014/main" id="{F6D48ED4-3DDF-47BF-87FA-07B83FD95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64">
              <a:extLst>
                <a:ext uri="{FF2B5EF4-FFF2-40B4-BE49-F238E27FC236}">
                  <a16:creationId xmlns:a16="http://schemas.microsoft.com/office/drawing/2014/main" id="{4796464F-801F-4ACF-8CA7-B166D8E42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6">
              <a:extLst>
                <a:ext uri="{FF2B5EF4-FFF2-40B4-BE49-F238E27FC236}">
                  <a16:creationId xmlns:a16="http://schemas.microsoft.com/office/drawing/2014/main" id="{EFBA0710-DB96-4132-8292-1ECBDADD7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86898897-C52D-32DC-87A2-8CBEDD498E75}"/>
              </a:ext>
            </a:extLst>
          </p:cNvPr>
          <p:cNvSpPr txBox="1"/>
          <p:nvPr/>
        </p:nvSpPr>
        <p:spPr>
          <a:xfrm>
            <a:off x="594360" y="3155626"/>
            <a:ext cx="3444240" cy="2935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Chemise seersucker jaune </a:t>
            </a:r>
            <a:r>
              <a:rPr lang="en-US" b="1" dirty="0"/>
              <a:t>CH05A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Pantalon droit beige </a:t>
            </a:r>
            <a:r>
              <a:rPr lang="en-US" b="1" dirty="0"/>
              <a:t>P01</a:t>
            </a:r>
          </a:p>
        </p:txBody>
      </p:sp>
      <p:pic>
        <p:nvPicPr>
          <p:cNvPr id="7" name="Image 6" descr="Une image contenant personne, debout&#10;&#10;Description générée automatiquement">
            <a:extLst>
              <a:ext uri="{FF2B5EF4-FFF2-40B4-BE49-F238E27FC236}">
                <a16:creationId xmlns:a16="http://schemas.microsoft.com/office/drawing/2014/main" id="{2EFC43B9-430F-F615-151C-3D6AFE9E3C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44" b="1"/>
          <a:stretch/>
        </p:blipFill>
        <p:spPr>
          <a:xfrm>
            <a:off x="7393240" y="306115"/>
            <a:ext cx="3566160" cy="5577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Image 4" descr="Une image contenant personne, plancher, intérieur, debout&#10;&#10;Description générée automatiquement">
            <a:extLst>
              <a:ext uri="{FF2B5EF4-FFF2-40B4-BE49-F238E27FC236}">
                <a16:creationId xmlns:a16="http://schemas.microsoft.com/office/drawing/2014/main" id="{28292699-92A7-8D0B-A5A2-9C18625A62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r="10351" b="1"/>
          <a:stretch/>
        </p:blipFill>
        <p:spPr>
          <a:xfrm>
            <a:off x="4890601" y="1669774"/>
            <a:ext cx="3098637" cy="46263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84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41D73DD-160B-4885-A9CF-94EADD70D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163DBB78-4E4E-4B2A-B257-CD3C2408A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DD0F509B-05E7-42D0-9A4A-9BBA9ABA4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FF4A0A03-6FCB-47AB-A889-ABEAF35DE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8A6A27D1-12E0-4FAD-8C16-8A32A4EF2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90BF3193-B4B0-4FDB-9734-8C9FABA53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AB0CFE0F-0383-4629-9009-F66B040A1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5C7EB065-8792-4BDB-9863-6F1BAA3C4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45ACE59D-97B6-4DD1-BB37-12C292F18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5F2AAD78-5862-44FE-AB92-AF713D5F1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C9BF96B3-92E5-4693-B918-69EDD8FD7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5B9B69C3-A82A-4F4F-A3C4-9D2B5AFAD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ED3C38D4-9B11-4F5F-A279-1A30E0CFB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3100DDA4-8F42-4CB2-8921-3894F7BA0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A5936488-9C8D-40DA-BB04-6850F2235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1B9028EA-A394-4A9A-865A-E02D2D9AF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3E802313-55B4-481A-BFD3-000851BC8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708829DB-C817-49E6-9A68-CA180E94F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F6D48ED4-3DDF-47BF-87FA-07B83FD95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4796464F-801F-4ACF-8CA7-B166D8E42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EFBA0710-DB96-4132-8292-1ECBDADD7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86898897-C52D-32DC-87A2-8CBEDD498E75}"/>
              </a:ext>
            </a:extLst>
          </p:cNvPr>
          <p:cNvSpPr txBox="1"/>
          <p:nvPr/>
        </p:nvSpPr>
        <p:spPr>
          <a:xfrm>
            <a:off x="594360" y="3155626"/>
            <a:ext cx="3444240" cy="2935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Chemise faconnée ecru </a:t>
            </a:r>
            <a:r>
              <a:rPr lang="en-US" b="1" dirty="0"/>
              <a:t>CH05B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Pantalon droit milleraie </a:t>
            </a:r>
            <a:r>
              <a:rPr lang="en-US" b="1" dirty="0"/>
              <a:t>P01C</a:t>
            </a:r>
          </a:p>
        </p:txBody>
      </p:sp>
      <p:pic>
        <p:nvPicPr>
          <p:cNvPr id="3" name="Image 2" descr="Une image contenant debout&#10;&#10;Description générée automatiquement">
            <a:extLst>
              <a:ext uri="{FF2B5EF4-FFF2-40B4-BE49-F238E27FC236}">
                <a16:creationId xmlns:a16="http://schemas.microsoft.com/office/drawing/2014/main" id="{17AD39BF-6CE6-96B9-7849-54E824A048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1" r="3873" b="1"/>
          <a:stretch/>
        </p:blipFill>
        <p:spPr>
          <a:xfrm>
            <a:off x="5440882" y="754189"/>
            <a:ext cx="3566160" cy="5577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Image 5" descr="Une image contenant mur, personne, intérieur, homme&#10;&#10;Description générée automatiquement">
            <a:extLst>
              <a:ext uri="{FF2B5EF4-FFF2-40B4-BE49-F238E27FC236}">
                <a16:creationId xmlns:a16="http://schemas.microsoft.com/office/drawing/2014/main" id="{56DD7E58-691F-35AD-CBF0-BCD50B59F5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" r="8422" b="1"/>
          <a:stretch/>
        </p:blipFill>
        <p:spPr>
          <a:xfrm>
            <a:off x="8504661" y="248148"/>
            <a:ext cx="2593158" cy="4055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27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1B0023-AE02-498E-AF35-E0BDC77BE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39912" y="73152"/>
            <a:ext cx="1178966" cy="232963"/>
            <a:chOff x="7763256" y="73152"/>
            <a:chExt cx="1178966" cy="232963"/>
          </a:xfrm>
        </p:grpSpPr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53806E12-E3AF-415B-912E-A7ADF55A3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E02F9BA6-17B4-4B27-8634-3BC8F0303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1CD143C8-7B6A-44C8-927F-C9B326BA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6570BF11-63B3-4602-BC94-B4D33A143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B6BE628C-83A8-447C-BAC5-0CB57FA51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A346C3AA-609E-4D9F-BF07-765787C54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F0BEFC87-1D0B-46DC-9D30-633EE50A1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7FD17961-08F4-41EC-BB9A-BC315C7B0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500E89C-B48B-41FA-96AD-3FE3E7941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8CE9C8A0-F795-41E7-B5D8-18CFDEA96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A381868D-890F-42D1-BD24-08C193D5F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B3382AF-FEB9-4C5F-8912-73BD1E5BC0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62ABBA1B-CBE6-4257-8585-AA9CDDCD8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E5D2E8A9-D318-4570-B2FA-74D1B6129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7A0E57FA-277E-440E-B625-F3F16E16D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E1137B2F-FDA3-4E48-BE8D-E8DB2A70D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4921F1AE-73F0-4FB5-AB7C-91C9FFEFE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1AA81F72-1A06-4D2B-8442-CCBC037F2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3602415E-3837-4177-BBEA-2FE825470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3AA77A58-1216-40CD-B3E9-A85199DF7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Image 6" descr="Une image contenant homme, mur, personne, intérieur&#10;&#10;Description générée automatiquement">
            <a:extLst>
              <a:ext uri="{FF2B5EF4-FFF2-40B4-BE49-F238E27FC236}">
                <a16:creationId xmlns:a16="http://schemas.microsoft.com/office/drawing/2014/main" id="{2DC7F07F-149C-43A1-9352-FCF13F96D3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6" r="4522" b="1"/>
          <a:stretch/>
        </p:blipFill>
        <p:spPr>
          <a:xfrm>
            <a:off x="4564175" y="353686"/>
            <a:ext cx="3254751" cy="50901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Image 3" descr="Une image contenant mur, personne, habits, debout&#10;&#10;Description générée automatiquement">
            <a:extLst>
              <a:ext uri="{FF2B5EF4-FFF2-40B4-BE49-F238E27FC236}">
                <a16:creationId xmlns:a16="http://schemas.microsoft.com/office/drawing/2014/main" id="{7CA1D78E-CD35-2A17-1F62-C9BECC15A4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3" r="15867" b="1"/>
          <a:stretch/>
        </p:blipFill>
        <p:spPr>
          <a:xfrm>
            <a:off x="365253" y="330983"/>
            <a:ext cx="3974517" cy="62157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86898897-C52D-32DC-87A2-8CBEDD498E75}"/>
              </a:ext>
            </a:extLst>
          </p:cNvPr>
          <p:cNvSpPr txBox="1"/>
          <p:nvPr/>
        </p:nvSpPr>
        <p:spPr>
          <a:xfrm>
            <a:off x="8442964" y="3155626"/>
            <a:ext cx="3444240" cy="2935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Sweat capuche marine </a:t>
            </a:r>
            <a:r>
              <a:rPr lang="en-US" b="1" dirty="0"/>
              <a:t>SW03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Sweat short noir </a:t>
            </a:r>
            <a:r>
              <a:rPr lang="en-US" b="1" dirty="0"/>
              <a:t>SH03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547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65</Words>
  <Application>Microsoft Macintosh PowerPoint</Application>
  <PresentationFormat>Grand écran</PresentationFormat>
  <Paragraphs>24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Thème Office</vt:lpstr>
      <vt:lpstr>RIVIERAS LEISURE CLOTHES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RIVIERAS LEISURE CLOTHES</dc:title>
  <dc:creator>Yasmina NAHI</dc:creator>
  <cp:lastModifiedBy>Fages Marie</cp:lastModifiedBy>
  <cp:revision>2</cp:revision>
  <dcterms:created xsi:type="dcterms:W3CDTF">2022-06-27T15:43:26Z</dcterms:created>
  <dcterms:modified xsi:type="dcterms:W3CDTF">2022-06-27T16:58:23Z</dcterms:modified>
</cp:coreProperties>
</file>